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0" r:id="rId3"/>
    <p:sldId id="308" r:id="rId4"/>
    <p:sldId id="283" r:id="rId5"/>
    <p:sldId id="301" r:id="rId6"/>
    <p:sldId id="303" r:id="rId7"/>
    <p:sldId id="302" r:id="rId8"/>
    <p:sldId id="307" r:id="rId9"/>
    <p:sldId id="304" r:id="rId10"/>
    <p:sldId id="305" r:id="rId11"/>
    <p:sldId id="30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87189" autoAdjust="0"/>
  </p:normalViewPr>
  <p:slideViewPr>
    <p:cSldViewPr>
      <p:cViewPr>
        <p:scale>
          <a:sx n="67" d="100"/>
          <a:sy n="67" d="100"/>
        </p:scale>
        <p:origin x="-146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E63D4-141C-4FBE-B30C-7369D4421F49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DCBE9-1B2D-4BE5-BC31-3BEF4C79FA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213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DCBE9-1B2D-4BE5-BC31-3BEF4C79FAB4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608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A0AE20-0850-498D-AA1F-A69D96392373}" type="datetimeFigureOut">
              <a:rPr lang="hr-HR" smtClean="0"/>
              <a:t>30.1.2015.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74CAFC-4CD4-4270-AC6E-BE3680F51D33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772400" cy="1470025"/>
          </a:xfrm>
        </p:spPr>
        <p:txBody>
          <a:bodyPr>
            <a:normAutofit/>
          </a:bodyPr>
          <a:lstStyle/>
          <a:p>
            <a:r>
              <a:rPr lang="hr-HR" sz="4400" dirty="0" smtClean="0">
                <a:effectLst/>
              </a:rPr>
              <a:t>OSOBNA ZAŠTITNA SREDSTVA</a:t>
            </a:r>
            <a:endParaRPr lang="hr-HR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4797152"/>
            <a:ext cx="5040560" cy="1872208"/>
          </a:xfrm>
        </p:spPr>
        <p:txBody>
          <a:bodyPr>
            <a:normAutofit fontScale="70000" lnSpcReduction="20000"/>
          </a:bodyPr>
          <a:lstStyle/>
          <a:p>
            <a:pPr lvl="1" algn="r"/>
            <a:endParaRPr lang="hr-HR" dirty="0" smtClean="0"/>
          </a:p>
          <a:p>
            <a:pPr lvl="1" algn="r"/>
            <a:endParaRPr lang="hr-HR" dirty="0"/>
          </a:p>
          <a:p>
            <a:pPr lvl="1" algn="r"/>
            <a:endParaRPr lang="hr-HR" dirty="0" smtClean="0"/>
          </a:p>
          <a:p>
            <a:pPr lvl="1" algn="r"/>
            <a:endParaRPr lang="hr-HR" dirty="0"/>
          </a:p>
          <a:p>
            <a:pPr lvl="1" algn="r"/>
            <a:r>
              <a:rPr lang="hr-HR" dirty="0" smtClean="0"/>
              <a:t>Irena Eisenkohl Novaković </a:t>
            </a:r>
          </a:p>
          <a:p>
            <a:pPr algn="r"/>
            <a:r>
              <a:rPr lang="hr-HR" dirty="0" smtClean="0"/>
              <a:t>bacc.med.techn.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86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Obuća</a:t>
            </a:r>
            <a:endParaRPr lang="hr-HR" dirty="0">
              <a:effectLst/>
            </a:endParaRPr>
          </a:p>
        </p:txBody>
      </p:sp>
      <p:pic>
        <p:nvPicPr>
          <p:cNvPr id="5122" name="Picture 2" descr="C:\Users\Irena Eisenkohl\Desktop\preuzmi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0145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Irena Eisenkohl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01452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Irena Eisenkohl\Desktop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76872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Irena Eisenkohl\Desktop\images (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869160"/>
            <a:ext cx="26574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https://encrypted-tbn0.gstatic.com/images?q=tbn:ANd9GcQgtkHZlsH2IZjvzpH4BGCFQZgZaSafNdDKg3rROWo1OHhV73i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3136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4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Kaljače</a:t>
            </a:r>
            <a:endParaRPr lang="hr-HR" dirty="0">
              <a:effectLst/>
            </a:endParaRPr>
          </a:p>
        </p:txBody>
      </p:sp>
      <p:pic>
        <p:nvPicPr>
          <p:cNvPr id="6146" name="Picture 2" descr="C:\Users\Irena Eisenkohl\Desktop\preuzmi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2176264" cy="152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0.gstatic.com/images?q=tbn:ANd9GcTKsmJlOhHC51Y7fnEu8jJSmH8rrSqgLHh3ViJ_3KYD1RkrPR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44824"/>
            <a:ext cx="30480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encrypted-tbn3.gstatic.com/images?q=tbn:ANd9GcQPwLygMd50R8hSKy0lp8TBSM83uROAiyrV7QyeCS6-aYQqQ2y9D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2" y="4725144"/>
            <a:ext cx="29241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encrypted-tbn0.gstatic.com/images?q=tbn:ANd9GcRMsNPROHQeAkFEJo5KKUCeMw7U1XCEhEVoTZcy7dLWmSetS0Fff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93096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4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962088" cy="1224136"/>
          </a:xfrm>
        </p:spPr>
        <p:txBody>
          <a:bodyPr>
            <a:normAutofit/>
          </a:bodyPr>
          <a:lstStyle/>
          <a:p>
            <a:r>
              <a:rPr lang="hr-HR" sz="4000" dirty="0" smtClean="0">
                <a:effectLst/>
              </a:rPr>
              <a:t>Osobna zaštitna sredstva</a:t>
            </a:r>
            <a:endParaRPr lang="hr-HR" dirty="0">
              <a:solidFill>
                <a:srgbClr val="572314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8316416" cy="48691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hr-HR" sz="2800" dirty="0" smtClean="0"/>
          </a:p>
          <a:p>
            <a:r>
              <a:rPr lang="hr-HR" sz="2800" dirty="0" smtClean="0"/>
              <a:t>u </a:t>
            </a:r>
            <a:r>
              <a:rPr lang="hr-HR" sz="2800" dirty="0"/>
              <a:t>svim zdravstvenim ustanovama definirana </a:t>
            </a:r>
            <a:r>
              <a:rPr lang="hr-HR" sz="2800" dirty="0" smtClean="0"/>
              <a:t>Pravilnikom</a:t>
            </a:r>
          </a:p>
          <a:p>
            <a:pPr>
              <a:buFont typeface="Arial" pitchFamily="34" charset="0"/>
              <a:buChar char="•"/>
            </a:pPr>
            <a:endParaRPr lang="hr-HR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služi </a:t>
            </a:r>
            <a:r>
              <a:rPr lang="en-US" sz="2800" dirty="0"/>
              <a:t>za prevenciju prijenosa mikroorganizama sa </a:t>
            </a:r>
            <a:r>
              <a:rPr lang="hr-HR" sz="2800" dirty="0" smtClean="0"/>
              <a:t>zdravstvenih djelatnika </a:t>
            </a:r>
            <a:r>
              <a:rPr lang="en-US" sz="2800" dirty="0" smtClean="0"/>
              <a:t>na </a:t>
            </a:r>
            <a:r>
              <a:rPr lang="en-US" sz="2800" dirty="0"/>
              <a:t>pacijenta, kao i obrnuto </a:t>
            </a:r>
            <a:r>
              <a:rPr lang="hr-HR" sz="2800" dirty="0" smtClean="0"/>
              <a:t>sa</a:t>
            </a:r>
            <a:r>
              <a:rPr lang="en-US" sz="2800" dirty="0" smtClean="0"/>
              <a:t> </a:t>
            </a:r>
            <a:r>
              <a:rPr lang="en-US" sz="2800" dirty="0"/>
              <a:t>pacijenta na </a:t>
            </a:r>
            <a:r>
              <a:rPr lang="hr-HR" sz="2800" dirty="0" smtClean="0"/>
              <a:t>zdravstvene </a:t>
            </a:r>
            <a:r>
              <a:rPr lang="hr-HR" sz="2800" dirty="0" smtClean="0"/>
              <a:t>djelatnike</a:t>
            </a:r>
            <a:endParaRPr lang="hr-HR" dirty="0"/>
          </a:p>
          <a:p>
            <a:pPr lvl="1">
              <a:buFont typeface="Arial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1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980728"/>
          </a:xfrm>
        </p:spPr>
        <p:txBody>
          <a:bodyPr>
            <a:normAutofit/>
          </a:bodyPr>
          <a:lstStyle/>
          <a:p>
            <a:r>
              <a:rPr lang="hr-HR" sz="4000" dirty="0" smtClean="0">
                <a:effectLst/>
              </a:rPr>
              <a:t>Osobna zaštitna sredstva</a:t>
            </a:r>
            <a:endParaRPr lang="hr-HR" dirty="0">
              <a:solidFill>
                <a:srgbClr val="572314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8316416" cy="5877272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hr-HR" dirty="0" smtClean="0"/>
              <a:t>k</a:t>
            </a:r>
            <a:r>
              <a:rPr lang="en-US" dirty="0" smtClean="0"/>
              <a:t>ap</a:t>
            </a:r>
            <a:r>
              <a:rPr lang="hr-HR" dirty="0" smtClean="0"/>
              <a:t>a</a:t>
            </a:r>
          </a:p>
          <a:p>
            <a:pPr lvl="1">
              <a:buFont typeface="Arial" pitchFamily="34" charset="0"/>
              <a:buChar char="•"/>
            </a:pPr>
            <a:r>
              <a:rPr lang="hr-HR" dirty="0" smtClean="0"/>
              <a:t>m</a:t>
            </a:r>
            <a:r>
              <a:rPr lang="en-US" dirty="0" smtClean="0"/>
              <a:t>ask</a:t>
            </a:r>
            <a:r>
              <a:rPr lang="hr-HR" dirty="0" smtClean="0"/>
              <a:t>a</a:t>
            </a:r>
          </a:p>
          <a:p>
            <a:pPr lvl="1">
              <a:buFont typeface="Arial" pitchFamily="34" charset="0"/>
              <a:buChar char="•"/>
            </a:pPr>
            <a:r>
              <a:rPr lang="hr-HR" dirty="0" smtClean="0"/>
              <a:t>naočale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hr-HR" dirty="0"/>
              <a:t>uniforma </a:t>
            </a:r>
            <a:r>
              <a:rPr lang="hr-HR" dirty="0" smtClean="0"/>
              <a:t>(</a:t>
            </a:r>
            <a:r>
              <a:rPr lang="en-US" dirty="0" smtClean="0"/>
              <a:t>ogrta</a:t>
            </a:r>
            <a:r>
              <a:rPr lang="hr-HR" dirty="0" smtClean="0"/>
              <a:t>č)</a:t>
            </a:r>
          </a:p>
          <a:p>
            <a:pPr lvl="1">
              <a:buFont typeface="Arial" pitchFamily="34" charset="0"/>
              <a:buChar char="•"/>
            </a:pPr>
            <a:r>
              <a:rPr lang="hr-HR" dirty="0" smtClean="0"/>
              <a:t>r</a:t>
            </a:r>
            <a:r>
              <a:rPr lang="en-US" dirty="0" smtClean="0"/>
              <a:t>ukavice</a:t>
            </a:r>
            <a:endParaRPr lang="hr-HR" dirty="0" smtClean="0"/>
          </a:p>
          <a:p>
            <a:pPr lvl="1">
              <a:buFont typeface="Arial" pitchFamily="34" charset="0"/>
              <a:buChar char="•"/>
            </a:pPr>
            <a:r>
              <a:rPr lang="hr-HR" dirty="0" smtClean="0"/>
              <a:t>obuća, zaštitne </a:t>
            </a:r>
            <a:r>
              <a:rPr lang="hr-HR" dirty="0"/>
              <a:t>navlake za </a:t>
            </a:r>
            <a:r>
              <a:rPr lang="hr-HR" dirty="0" smtClean="0"/>
              <a:t>cipele – k</a:t>
            </a:r>
            <a:r>
              <a:rPr lang="en-US" dirty="0" smtClean="0"/>
              <a:t>aljače</a:t>
            </a:r>
            <a:endParaRPr lang="hr-HR" dirty="0"/>
          </a:p>
          <a:p>
            <a:pPr marL="402336" lvl="1" indent="0">
              <a:buNone/>
            </a:pPr>
            <a:endParaRPr lang="hr-HR" dirty="0" smtClean="0"/>
          </a:p>
          <a:p>
            <a:r>
              <a:rPr lang="hr-HR" sz="2900" dirty="0" smtClean="0"/>
              <a:t>dodatna zaštitna odjeća</a:t>
            </a:r>
          </a:p>
          <a:p>
            <a:pPr marL="82296" indent="0">
              <a:buNone/>
            </a:pPr>
            <a:r>
              <a:rPr lang="hr-HR" sz="2900" dirty="0" smtClean="0"/>
              <a:t>- jednokratne </a:t>
            </a:r>
            <a:r>
              <a:rPr lang="hr-HR" sz="2900" dirty="0"/>
              <a:t>pregače</a:t>
            </a:r>
          </a:p>
          <a:p>
            <a:pPr marL="82296" indent="0">
              <a:buNone/>
            </a:pPr>
            <a:r>
              <a:rPr lang="hr-HR" sz="2900" dirty="0" smtClean="0"/>
              <a:t>- jednokratni </a:t>
            </a:r>
            <a:r>
              <a:rPr lang="hr-HR" sz="2900" dirty="0"/>
              <a:t>mantili</a:t>
            </a:r>
          </a:p>
          <a:p>
            <a:pPr marL="82296" indent="0">
              <a:buNone/>
            </a:pPr>
            <a:r>
              <a:rPr lang="hr-HR" sz="2900" dirty="0" smtClean="0"/>
              <a:t>- pamučne </a:t>
            </a:r>
            <a:r>
              <a:rPr lang="hr-HR" sz="2900" dirty="0"/>
              <a:t>bijele majice</a:t>
            </a:r>
          </a:p>
          <a:p>
            <a:endParaRPr lang="hr-HR" dirty="0"/>
          </a:p>
          <a:p>
            <a:pPr lvl="1">
              <a:buFont typeface="Arial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19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Maske</a:t>
            </a:r>
            <a:endParaRPr lang="hr-HR" dirty="0">
              <a:effectLst/>
            </a:endParaRPr>
          </a:p>
        </p:txBody>
      </p:sp>
      <p:pic>
        <p:nvPicPr>
          <p:cNvPr id="4" name="Picture 4" descr="mediawebservermask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8100392" cy="552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7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Kapa </a:t>
            </a:r>
            <a:endParaRPr lang="hr-HR" dirty="0">
              <a:effectLst/>
            </a:endParaRPr>
          </a:p>
        </p:txBody>
      </p:sp>
      <p:pic>
        <p:nvPicPr>
          <p:cNvPr id="1026" name="Picture 2" descr="C:\Users\Irena Eisenkohl\Desktop\preuzmi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86234"/>
            <a:ext cx="2014062" cy="181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rena Eisenkohl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226" y="1782053"/>
            <a:ext cx="175519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rena Eisenkohl\Desktop\07-Maska-i-kap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05064"/>
            <a:ext cx="280831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Irena Eisenkohl\Desktop\small21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437112"/>
            <a:ext cx="201622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5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Naočale, vizir</a:t>
            </a:r>
            <a:endParaRPr lang="hr-HR" dirty="0">
              <a:effectLst/>
            </a:endParaRPr>
          </a:p>
        </p:txBody>
      </p:sp>
      <p:pic>
        <p:nvPicPr>
          <p:cNvPr id="3074" name="Picture 2" descr="C:\Users\Irena Eisenkohl\Desktop\ProtoCam-blau-P-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20888"/>
            <a:ext cx="3592289" cy="269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Irena Eisenkohl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012" y="2492896"/>
            <a:ext cx="1881560" cy="140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Irena Eisenkohl\Desktop\preuzmi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77072"/>
            <a:ext cx="2001443" cy="200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2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Uniforme</a:t>
            </a:r>
            <a:endParaRPr lang="hr-HR" dirty="0">
              <a:effectLst/>
            </a:endParaRPr>
          </a:p>
        </p:txBody>
      </p:sp>
      <p:pic>
        <p:nvPicPr>
          <p:cNvPr id="2050" name="Picture 2" descr="C:\Users\Irena Eisenkohl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25" y="2492896"/>
            <a:ext cx="7837613" cy="25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52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Ogrtači</a:t>
            </a:r>
            <a:endParaRPr lang="hr-HR" dirty="0">
              <a:effectLst/>
            </a:endParaRPr>
          </a:p>
        </p:txBody>
      </p:sp>
      <p:sp>
        <p:nvSpPr>
          <p:cNvPr id="4" name="AutoShape 2" descr="data:image/jpeg;base64,/9j/4AAQSkZJRgABAQAAAQABAAD/2wCEAAkGBxQSEBUUEBQUFRQUFBYXFRUUFBQUFRQWFBQWFhUVFBQYHCggGBolHBUUITEhJSkrLi4uFx8zODMsNygtLisBCgoKDg0OGxAQFywkHB8sLCwsLCwsLCwsLCwsLCwsLCwsLCwsLCwsLCwsLCwsLCwsLCwsLCwsLCwrLCw3NywsLP/AABEIAJcAyAMBIgACEQEDEQH/xAAbAAABBQEBAAAAAAAAAAAAAAAFAAECAwQGB//EADcQAAEDAgUCBAMIAgEFAAAAAAEAAhEDBAUSITFBUXEGImGBEzKRI0KhscHR4fBSYvEVFjNy0v/EABkBAAIDAQAAAAAAAAAAAAAAAAECAAMEBf/EACMRAAICAgICAwADAAAAAAAAAAABAhEDMQQhEkEiMlETM2H/2gAMAwEAAhEDEQA/APXGhShO0J4SjEQ1JShPChCuFINU8qYqEIOUYUyokKEIkJg1ScYEnZCMQ8QU6ejfO702+qKi3oWc4wVyYVAShef4t4jrvhtIfMdvygDf6rBj9xcBrGUa7pYernFx1kzMwCFZ/CzK+bH0j07KokLzWjXrsrtLqpgta8OO/qNehlErTEHh0irUc6eXSI9Rsj/C/wBAuavw7eE0LnbDxC4iajQR1Gh+mxRm0xGnU+VwnodD9FXKDWzTDNCemaITQrYTEJC0qhMQrColAJWQokKwqJQIVkKJCshRIQCVEJKZCShAw0J4UmjRJoVgg0J4UiFBxRAIlQTVHgCSYCB4vj+QQzfqf2UjFvQk8kYK2GK9drBL3Bo9ee3VCrnH2x9m0k9XaDvC5K2uH1XmTJ3zHUwttswkkSdDCvWJLZjfKlL6m6rdPqHzO9v2C5urW1IjYkT6cLdiuJBkBmrhygXx3HbWVbFUY8s7YStq7abXVXfc0Hq8zAH5oVbU3ud8Q6a6fwi1hYZ//KAdQQ3gGDrHVbKjQNgjYvjaA7qD6tMh27DmYe/zN7aD6K7DLofCho8xPm69lrD+inZ2ozz6yoRLsw4m8tdlnjUDgnhZqVaPZb8co/aZuqw29tnJjgSUfQsr8gnaeJqtPnMOjv8A63XTYf4gp1AM00ydg7nsVxlO0GxWi8BLgByNAqpYos04uTkht2egSkuMtLk0GQHmTrBMge3C22XiUh0VQC0/eGhHccqiWGSN0OXB9Po6QhNCdjwRIUoVRrKiFEhWkJiECFRCSnlSUoIWhTGgTJnKwrIucsV/ftpDq47D91vyQuH8TYnDiR2CeEfJlOfL4RssxjGQwS4y88f4+3C4q8v3PPoVRXrF5k6rZhtkD56phg1jl3oFqUUkceeSWRhzwzZw0vO5Cuxy4+CwhvzPJ9gtmHvzMECOgHA4H0Q6pR+NWlx8rRPtvCX2XVUKQAp0CXebco1Y2QAk7obc1pq5htOiL03HKPVMymCVk2GCSq4mO/6J9wrbyj8OnmIk8gcBAsMYbqFvthqhlGsDsidN2qjJAqxelLTCHYL8/cI7XZLO+iC4Q2K8KLRJL5IvvrfK6Ryq65ktcNwCPqil/S0QJ9WD/edlECaom6nKiKB4V7axPAUnVfbsiJSDHh+8I8jz27dF0o1C4Km5wIIOo1C7DDLsPaCP76LJmhTs6vEy+UfF7RsShTUSqjYRhJOkgQJpwmSKtEB2PX4pUiTyCvJcQu3VXk/RdL42xI1H5G7DdCsNsxBc7gLVjjSOPycjyTpaRhtbIndE6Nu0EAge6spMcflHG610rONSUzZVGBpw6pBI7fgliZyMIbpmA/lZa72sGYujv6LXjdTNRpvGzhP1aD+qX2W38X/hzFw1GrT5RPsg9faUXs9QPRMymGyVeQIABCzX1f7NmpDg6BmjLBiQSY30HK21KTXGHCfZZauGUnvIe1sCBP8AP93QLKAzKhpuAfImYHoNF0NvVnKeoCzOw8P+K2ZcHucCeHnVw9AZmPVZsNuvuu0LdCP72R2Ivizo2GQELosy3PsiNuZWeu2KzT1kfVKi6Xpmu9H2biuavogAcmJ9V0WKOimB1XMYzLGMP+36IxEyltm6QiNG3HOqG4X5neVGxTgIsWCtGa4btC04Nd5H5Ts7b0Kqrt0WP4BnollFSVDxm4S8kd/RfIUyEGwW8Lmw7caE9ehRsFYWqdM7UZKStFcJKZSUCbmrBjl3kZHJ37Ig1ch43wUumoHVCDAIDjDTwY6K6CTZnzycYNo5irUpZy6tVaNdgfzKar4ltm6BzTxCF/8AbjHHaVttfDjAdhoei1HJTfovfjhA8tN8Af4kKy2uriqJp0KhB5IAH4ore2wNIgb5Y/BdB4Pqh1s0ct8p9tFVOTWjThxKcmpM5RmBXj96TBP+T9fwlbLq1cygynVjNSb5oMjoIJC7shct4qbAP+0fhKWE232XZcEIQbRw9y6dP76InhzpHsg94ctQH2KMUDA7rQzmx2EqLASqa1KZn7ziFdQMBSr6U2k7kkhIaK6BNkHMeXb5ozjkwIB7wqL1ueqXtaWnSdZn1RSmxXuphok7o2V+Laoosbg6StTaeZ/Ohn0CyUaUunhEa9T4VMnnjugyyOuyq7ALzOsDboguL0H1MuRhc1s5oiRIEb+6M2tKKBcd3arThTfKT1P6JJycVaLMeNZJU/Zz2E0jSaZp1Z9G/wAq7/qs5vsqgymDIjX33XW0KeqC3TM9VwGwfr7afukx5HN9lmbjxxxXiBrvEiwAmk4E7TE/msFTG8u9N6M4uwEkrAyiHsgrQjFK7FgXiimawble3MQJI0121XoNCovP8NwQOqDv+C9DpW+iyZ0vLo6XCcnF3otCSkGpKo2G5iVakHNLXCQRBCTVYnEPO8Rszb14PyzIPUK+s3WQuox7DBXpx94atPr091x9tXDczapykGIIJJOuwGvC0RlaOdkx+Eq9M22rswI5VvhR/wAOtVp/7AjsZH6LBZ1iXjK0x1IIELRbuDbuQZkCfQgpcn1HwP5pnaLkvGD/ADN9F1gOi4zH3ZnO9D+SXFsu5T+FHH4i3zCEVsNWgFYb9sEInZM0EFaWcqK+Rppa6K/FHREdlRkIIiNwtGJjKGOOoaYMcE7Hsl9l60yBeKbZO/AUaVu53med+Oire4PgjsrlCF1tTEgLHj1aXhg91roVw0knoULoML3mo7YEfUlREk+qQYI8oYGyIC1WVMNbp1P7fopF2UE9AqcJq5mkctP5/wBKozfU18elM2PrhgLjwEJpuyyTySSrscB+EY9PzCHMqSwE+s+x1QwLpjcuVNIxYjcQCTzsFOyoZaYndC3v+NU8p0aV01rb5yBxuewWiT8Uc/HFzl0EMBtDGY7n8l0ICptKUBaIWJu3Z2oQUYpIiQknITIDGtqsCrappxRnBAMawfMTUpiXcj/KP1R9MinTsScFNUzlLGwdUhz/AC0tZZrmeRtPRvojV9ZZg0tA8uwGnstr6UgrFXzv8jZaPvO29mqSleyQgo6NVNwLZC467oHzPeYGphdZa2vw2kST3XHeIKxENAJ6p8JRy6o5vFToEUw14LdTwheI65R1KJ2dGGrS9HMj9jXWy5CNu+n4qqtijiwsgE/eB3e2N2nqtFOgHQOEGvcPmufhgAZ2DQwAJAJA6wPqlLXZVhl5mcW/eYYMbGCR+iN0qkoa9w+J8VjRm87DTBgEscGucNN/lJ/4WyzIAEayEWKuui9wmQpV6WSlTby57SfqrbalmcmxMTUYOhCUsrqzRdViQRHlHPVPgzYLvUD8J/dWugDt1TYYZe71E/iq8n1Zfi/sRsubT4jC3YmPXlc3iWDVqTSBL2lxOZo0ALp8w4AC6unUhwnbrxPEolIjgj6qnFJxNebDHJs80srRoOmswOJdqu2wiwyiTud/2HZW0sHZn+JlDSeAAAOwRJrYTZMnmJg46x9vYgEk6Yqs0jFMkUkCGgKYUApBOKOEimlKVCCTqKcIEK6xhp7FcPjnzSu0vXeQrica+aFfiMfLfRztzrUaPVHKDdAg0faBG7cae6uZgx7NtoIk9AhbJL3u7fWUSJhp6lZaQiUqLZejm8YFRrnGnMGp8RpAMtcQc4nYgzt6Ijht2ajQ4tynkcT1A4RR7AWqsUxGgTWV072bMPdyqiM1YHorbcQ1V23zSlLfxG+oJChhgioZ5CtdsqrZ0VB3/RJLuLLo9TTDFJuq206Q/jhY6W6301kR0WTSTpJwEUykVFAIxSSKdQhYFIFQCkiAdJMkoAdOopKEMuJO8nuuHxM+ddjjLvKB6ricRfDytGJdGDlvsHUWTURuiELtqculFmhWsyY0SO+qqY3fupwpZIGqUsKXOUaYScp0UQFznQ2E1uo1Cp0QgN7NrHSFiFWHE9DP0Wh7oCHV6kNJHMBCrC3R11DU6LcwIfhurG/+o/JEWrGkda+iSZOmTAGTFSKiUCDJJFJAJIFSBTJJgEpSlJJQg6SSShAL4gqRl7Fcfe/NKZJacWjmcr7May3RIpJJ2Uw0VgFJ87FJJQJBx4VtuEkkCLYzjqr6aSSgUKuZQ+oMzgOBqkkigSOtwZ3kb2RUJ0lie2deH1Q6ZJJQIxTJ0lAkUkkkC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5"/>
            <a:ext cx="2376264" cy="332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564904"/>
            <a:ext cx="180020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 descr="https://encrypted-tbn0.gstatic.com/images?q=tbn:ANd9GcSc6x8xbFr5J-IeoZrLUSXfnQeevYYRkoP2RO1lS_-ieT9P26M-h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64904"/>
            <a:ext cx="180020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7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Rukavice</a:t>
            </a:r>
            <a:endParaRPr lang="hr-HR" dirty="0">
              <a:effectLst/>
            </a:endParaRPr>
          </a:p>
        </p:txBody>
      </p:sp>
      <p:pic>
        <p:nvPicPr>
          <p:cNvPr id="4" name="Picture 5" descr="C:\Users\Irena Eisenkohl\Desktop\40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3816424" cy="208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Irena Eisenkohl\Desktop\4079-home_default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40768"/>
            <a:ext cx="25717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Irena Eisenkohl\Desktop\preuzm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65104"/>
            <a:ext cx="273630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Irena Eisenkohl\Desktop\rukavice_pregledn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725144"/>
            <a:ext cx="45434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1055</TotalTime>
  <Words>86</Words>
  <Application>Microsoft Office PowerPoint</Application>
  <PresentationFormat>On-screen Show (4:3)</PresentationFormat>
  <Paragraphs>34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OSOBNA ZAŠTITNA SREDSTVA</vt:lpstr>
      <vt:lpstr>Osobna zaštitna sredstva</vt:lpstr>
      <vt:lpstr>Osobna zaštitna sredstva</vt:lpstr>
      <vt:lpstr>Maske</vt:lpstr>
      <vt:lpstr>Kapa </vt:lpstr>
      <vt:lpstr>Naočale, vizir</vt:lpstr>
      <vt:lpstr>Uniforme</vt:lpstr>
      <vt:lpstr>Ogrtači</vt:lpstr>
      <vt:lpstr>Rukavice</vt:lpstr>
      <vt:lpstr>Obuća</vt:lpstr>
      <vt:lpstr>Kaljače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Postupci za zaštitu od infekcije</dc:title>
  <dc:creator>Irena Eisenkohl</dc:creator>
  <cp:lastModifiedBy>Irena Eisenkohl</cp:lastModifiedBy>
  <cp:revision>97</cp:revision>
  <dcterms:created xsi:type="dcterms:W3CDTF">2014-10-27T11:41:10Z</dcterms:created>
  <dcterms:modified xsi:type="dcterms:W3CDTF">2015-01-30T01:59:40Z</dcterms:modified>
</cp:coreProperties>
</file>